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37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63F4F-B8DA-4591-86DE-0004289AD4DC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202D0-1A18-45D4-9676-1B1B5B8BDDF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9177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BEF51-A840-4DBF-873F-B976CB726ADA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01306-ED25-465B-A43D-14E374EB95B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5792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1E1C3-C391-421E-B72B-A9F031982923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65589-B8DE-462A-9757-22EE51F5702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0210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640308-666C-42B0-BD11-5FA4F9C6B26E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14890-871D-431D-8960-54C5CCA281C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6211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B6239-C82A-4DBE-887B-846AC8D755F3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9C5D7-8612-40E6-98A2-9300CFCBE27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9882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2143B-F85D-49D3-A854-38D90AA18B48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895A18-3918-4BD0-B218-BA815619E89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3097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698172-72CE-4F39-BC6D-E93D7470EFD1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C2E98-0D53-482F-ACDF-0421303DA09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9292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CD3222-05D5-4E9F-B0C1-F9E2AE1CC326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67433-BFEB-4A4C-9D6A-3EE3121CBA3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2881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5F6D2-DB54-41DC-AA79-A0C86690898E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3DB4E1-13D5-4074-97E6-EA1A4DF26F9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7156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82849-424F-4C22-A55B-8A8AA16711E0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67088-5A02-4AC1-8E20-0B140CC24F8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4138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1A325-FDCE-4D39-A16C-EFB27D053431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0B7EA-67AB-47C8-896D-2858D23B65C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7848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881A4A5-AEF6-449E-9346-FC9D191FD174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153E089-0559-4427-878B-064EAF572A3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7"/>
          <p:cNvSpPr txBox="1">
            <a:spLocks noChangeArrowheads="1"/>
          </p:cNvSpPr>
          <p:nvPr/>
        </p:nvSpPr>
        <p:spPr bwMode="auto">
          <a:xfrm>
            <a:off x="333375" y="485775"/>
            <a:ext cx="14750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de-DE" sz="1400" b="1" dirty="0" smtClean="0">
                <a:latin typeface="Times New Roman" pitchFamily="18" charset="0"/>
              </a:rPr>
              <a:t>Reliatech </a:t>
            </a:r>
            <a:r>
              <a:rPr lang="de-DE" sz="1400" b="1" dirty="0">
                <a:latin typeface="Times New Roman" pitchFamily="18" charset="0"/>
              </a:rPr>
              <a:t>GmbH</a:t>
            </a:r>
          </a:p>
        </p:txBody>
      </p:sp>
      <p:grpSp>
        <p:nvGrpSpPr>
          <p:cNvPr id="2052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2055" name="Group 4"/>
            <p:cNvGrpSpPr>
              <a:grpSpLocks/>
            </p:cNvGrpSpPr>
            <p:nvPr/>
          </p:nvGrpSpPr>
          <p:grpSpPr bwMode="auto">
            <a:xfrm>
              <a:off x="261" y="66"/>
              <a:ext cx="5232" cy="480"/>
              <a:chOff x="240" y="48"/>
              <a:chExt cx="5232" cy="480"/>
            </a:xfrm>
          </p:grpSpPr>
          <p:sp>
            <p:nvSpPr>
              <p:cNvPr id="205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8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05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053" name="Textfeld 1"/>
          <p:cNvSpPr txBox="1">
            <a:spLocks noChangeArrowheads="1"/>
          </p:cNvSpPr>
          <p:nvPr/>
        </p:nvSpPr>
        <p:spPr bwMode="auto">
          <a:xfrm>
            <a:off x="2821433" y="893763"/>
            <a:ext cx="34868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Human / Mouse / Rat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Podoplanin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4" name="Textfeld 4"/>
          <p:cNvSpPr txBox="1">
            <a:spLocks noChangeArrowheads="1"/>
          </p:cNvSpPr>
          <p:nvPr/>
        </p:nvSpPr>
        <p:spPr bwMode="auto">
          <a:xfrm>
            <a:off x="492125" y="5319713"/>
            <a:ext cx="81597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/>
            <a:r>
              <a:rPr lang="de-DE" sz="1200" b="1" dirty="0">
                <a:latin typeface="Times New Roman" pitchFamily="18" charset="0"/>
                <a:cs typeface="Times New Roman" pitchFamily="18" charset="0"/>
              </a:rPr>
              <a:t>Western Analysis </a:t>
            </a:r>
            <a:r>
              <a:rPr lang="de-DE" sz="1200" dirty="0" err="1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monoclonal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>
                <a:latin typeface="Times New Roman" pitchFamily="18" charset="0"/>
                <a:cs typeface="Times New Roman" pitchFamily="18" charset="0"/>
              </a:rPr>
              <a:t>antibodies</a:t>
            </a:r>
            <a:r>
              <a:rPr 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>
                <a:latin typeface="Times New Roman" pitchFamily="18" charset="0"/>
                <a:cs typeface="Times New Roman" pitchFamily="18" charset="0"/>
              </a:rPr>
              <a:t>against</a:t>
            </a:r>
            <a:r>
              <a:rPr 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rat </a:t>
            </a:r>
            <a:r>
              <a:rPr lang="de-DE" sz="1200" b="1" dirty="0" smtClean="0">
                <a:latin typeface="Times New Roman" pitchFamily="18" charset="0"/>
                <a:cs typeface="Times New Roman" pitchFamily="18" charset="0"/>
              </a:rPr>
              <a:t>(#104-M40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mouse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de-DE" sz="1200" b="1" dirty="0" smtClean="0">
                <a:latin typeface="Times New Roman" pitchFamily="18" charset="0"/>
                <a:cs typeface="Times New Roman" pitchFamily="18" charset="0"/>
              </a:rPr>
              <a:t>#103-M40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human (</a:t>
            </a:r>
            <a:r>
              <a:rPr lang="de-DE" sz="1200" b="1" dirty="0" smtClean="0">
                <a:latin typeface="Times New Roman" pitchFamily="18" charset="0"/>
                <a:cs typeface="Times New Roman" pitchFamily="18" charset="0"/>
              </a:rPr>
              <a:t>#101-M41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) soluble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Podoplanin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produced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in E. coli. The anti-rat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Podoplanin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shows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no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cross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reactivity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mouse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whereas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anti-mouse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Podoplanin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cross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reacts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rat soluble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Podoplanin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. The anti-human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Podoplanin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shows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no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cross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reactivity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mouse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form but a strong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one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rat form. In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this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case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signal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sPodoplanin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weak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. 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863" y="1468438"/>
            <a:ext cx="6768686" cy="3544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</Words>
  <Application>Microsoft Office PowerPoint</Application>
  <PresentationFormat>Bildschirmpräsentation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7</cp:revision>
  <dcterms:created xsi:type="dcterms:W3CDTF">2011-05-26T10:22:20Z</dcterms:created>
  <dcterms:modified xsi:type="dcterms:W3CDTF">2015-03-19T10:13:39Z</dcterms:modified>
</cp:coreProperties>
</file>